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82"/>
  </p:normalViewPr>
  <p:slideViewPr>
    <p:cSldViewPr snapToGrid="0">
      <p:cViewPr>
        <p:scale>
          <a:sx n="96" d="100"/>
          <a:sy n="96" d="100"/>
        </p:scale>
        <p:origin x="1400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D0448-3B6F-2E3E-5194-64DC0841C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65D914-9A96-BC63-F0E2-406D46713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32E39-97B8-21CF-93EB-30B57C98B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A00F6-CD67-5143-85CF-3860122851D6}" type="datetimeFigureOut">
              <a:rPr lang="en-US" smtClean="0"/>
              <a:t>2/17/24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189B0-FCB1-96CA-DD1D-D42DB7800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581ED-C7BD-2394-30CD-83F1788A1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CE25-3B76-1D43-A9F8-599FAB5DB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823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69813-1682-A61F-F547-688DFA65E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E7F61-D6AD-377E-10A2-4B6642CEE1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8DD6B9-829D-9207-4B6F-BFE63074D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A00F6-CD67-5143-85CF-3860122851D6}" type="datetimeFigureOut">
              <a:rPr lang="en-US" smtClean="0"/>
              <a:t>2/17/24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469DC-5101-592B-1C7A-31F38F83C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D6A55-D1EF-2070-5C41-D5811C01D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CE25-3B76-1D43-A9F8-599FAB5DB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80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CD45E-9DA6-0F42-4E88-90EA2EEDC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5F369A-C1EE-B770-AE33-9ED97A948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C3C3D-9E89-BDE0-D9B2-BFC13F22E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A00F6-CD67-5143-85CF-3860122851D6}" type="datetimeFigureOut">
              <a:rPr lang="en-US" smtClean="0"/>
              <a:t>2/17/24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4CAE32-A0EF-C982-C006-19C2358DC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C2D98-F312-E371-3582-CECD014F7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CE25-3B76-1D43-A9F8-599FAB5DB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713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EBAA4-24FD-82E0-5148-94F7473BE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FC21E-0C91-B87F-2AB4-7D397E5B78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EB6D6B-E10B-58E3-8DC8-B827777F0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FCACC-55E7-18EE-7F90-6E04092D7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A00F6-CD67-5143-85CF-3860122851D6}" type="datetimeFigureOut">
              <a:rPr lang="en-US" smtClean="0"/>
              <a:t>2/17/24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2EB300-184C-61E9-360B-F831A2E9D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01189E-0AB8-4AE7-CFFE-3FD143CF3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CE25-3B76-1D43-A9F8-599FAB5DB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475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7F6EB-B366-9896-3102-90C6D7BEC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19253B-4543-0C2E-4278-0CFEE033B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C7A270-A644-D0CC-6F3D-752A338B3E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1F389D-EE1A-43B6-8B03-12DF3A988A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B6FAD1-B6FC-EBC1-D653-565B961B91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23081C-5760-3C46-B4E1-E4864FDC8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A00F6-CD67-5143-85CF-3860122851D6}" type="datetimeFigureOut">
              <a:rPr lang="en-US" smtClean="0"/>
              <a:t>2/17/24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FCB76D-CFBF-796F-3B7D-135DBAD3C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28ACFE-7FC1-5154-8650-3492CD35C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CE25-3B76-1D43-A9F8-599FAB5DB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80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84E7D-5522-3CC6-3ACC-D4B0090D8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C6CEB7-BB9A-A65A-3581-EABC79376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A00F6-CD67-5143-85CF-3860122851D6}" type="datetimeFigureOut">
              <a:rPr lang="en-US" smtClean="0"/>
              <a:t>2/17/24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67CA42-4801-F7E2-42BE-20C98DA33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0DE745-4F35-0BEC-594B-ABC205CA1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CE25-3B76-1D43-A9F8-599FAB5DB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905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B411E6-9519-F43E-EDA0-C27268B11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A00F6-CD67-5143-85CF-3860122851D6}" type="datetimeFigureOut">
              <a:rPr lang="en-US" smtClean="0"/>
              <a:t>2/17/24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B32433-3CD6-767E-4D12-7FBF5D816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A73C91-73FA-A7A1-DBF6-37DB2BDCD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CE25-3B76-1D43-A9F8-599FAB5DB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317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8F014-B15B-F91B-8F9F-141CFB8A7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5305A2-C423-7FF5-E753-08C67BB6E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344A0-52A5-C290-833B-EF19422026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AC300-E322-8398-C645-49460F9D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A00F6-CD67-5143-85CF-3860122851D6}" type="datetimeFigureOut">
              <a:rPr lang="en-US" smtClean="0"/>
              <a:t>2/17/24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A7346A-87B6-47D0-DC91-7CC17030A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17C1E9-1C54-5697-EBFF-EC72C2965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CE25-3B76-1D43-A9F8-599FAB5DB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208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1809E-EDF9-2ECE-A2EC-6E8C942C8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5427AF-8CA9-98D5-7428-3640911B85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DA863-7692-953D-354C-460B5C030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3F26C2-CAF8-B9D4-5FD5-37FCC0FD3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A00F6-CD67-5143-85CF-3860122851D6}" type="datetimeFigureOut">
              <a:rPr lang="en-US" smtClean="0"/>
              <a:t>2/17/24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F20F0-E6E6-5AC4-9648-C53A9232A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F29E63-828A-A7BF-AE60-53206B690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CE25-3B76-1D43-A9F8-599FAB5DB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21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EFBAA-36E1-C5FE-5A5E-43E32E2D7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2D4A4C-6843-D8BC-F63B-A07CD57BA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93E8D6-8734-AFEB-9EBD-2ED254E25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A00F6-CD67-5143-85CF-3860122851D6}" type="datetimeFigureOut">
              <a:rPr lang="en-US" smtClean="0"/>
              <a:t>2/17/24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2688B3-ED88-CF8D-35E7-59AE950F9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8F667-8BB8-ACD2-582C-757191A51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CE25-3B76-1D43-A9F8-599FAB5DB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769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4B53C1-8815-C319-311D-DDCB289E6A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438B7B-64E5-BAF4-BC53-AC39BAB418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18AF7-1FBC-D6C7-66EA-14B4C79A2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A00F6-CD67-5143-85CF-3860122851D6}" type="datetimeFigureOut">
              <a:rPr lang="en-US" smtClean="0"/>
              <a:t>2/17/24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394D3-3BFE-8C5D-463B-BFC7C2963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80E08-816C-D17E-E62A-AC81CAF18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CE25-3B76-1D43-A9F8-599FAB5DB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974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EE06C7-D11F-8606-1CF7-F2FF81B5F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1961F-0CC6-925E-3C73-0D229FA25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09252C-A0D8-1BB5-D3D2-9F4B0DD031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A00F6-CD67-5143-85CF-3860122851D6}" type="datetimeFigureOut">
              <a:rPr lang="en-US" smtClean="0"/>
              <a:t>2/17/24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96F45-54DF-512A-CEB3-929BB3AD02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6D27E-C163-B4A6-3AB0-13548000E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ECE25-3B76-1D43-A9F8-599FAB5DB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435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background with black text&#10;&#10;Description automatically generated">
            <a:extLst>
              <a:ext uri="{FF2B5EF4-FFF2-40B4-BE49-F238E27FC236}">
                <a16:creationId xmlns:a16="http://schemas.microsoft.com/office/drawing/2014/main" id="{2B11B39C-238D-3AF3-C37E-3F9E205C4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656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background with black text&#10;&#10;Description automatically generated">
            <a:extLst>
              <a:ext uri="{FF2B5EF4-FFF2-40B4-BE49-F238E27FC236}">
                <a16:creationId xmlns:a16="http://schemas.microsoft.com/office/drawing/2014/main" id="{DDE8D67D-F3F8-F3D9-275A-54CF5E882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94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background with black text&#10;&#10;Description automatically generated">
            <a:extLst>
              <a:ext uri="{FF2B5EF4-FFF2-40B4-BE49-F238E27FC236}">
                <a16:creationId xmlns:a16="http://schemas.microsoft.com/office/drawing/2014/main" id="{B74E8D0E-A932-60F7-591D-7A610CE3B5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548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background with black text&#10;&#10;Description automatically generated">
            <a:extLst>
              <a:ext uri="{FF2B5EF4-FFF2-40B4-BE49-F238E27FC236}">
                <a16:creationId xmlns:a16="http://schemas.microsoft.com/office/drawing/2014/main" id="{EB91DB61-57E3-1918-E713-0FA31633D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398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background with black text&#10;&#10;Description automatically generated">
            <a:extLst>
              <a:ext uri="{FF2B5EF4-FFF2-40B4-BE49-F238E27FC236}">
                <a16:creationId xmlns:a16="http://schemas.microsoft.com/office/drawing/2014/main" id="{8F03F367-02FC-6541-F8DE-1B2D9047F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50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sign with black text&#10;&#10;Description automatically generated">
            <a:extLst>
              <a:ext uri="{FF2B5EF4-FFF2-40B4-BE49-F238E27FC236}">
                <a16:creationId xmlns:a16="http://schemas.microsoft.com/office/drawing/2014/main" id="{6AF51BD7-51A4-F1A1-B7C0-0C87CDA52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70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background with black text&#10;&#10;Description automatically generated">
            <a:extLst>
              <a:ext uri="{FF2B5EF4-FFF2-40B4-BE49-F238E27FC236}">
                <a16:creationId xmlns:a16="http://schemas.microsoft.com/office/drawing/2014/main" id="{CBC7E88F-5223-8EA2-D920-D4266F54A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349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background with black text&#10;&#10;Description automatically generated">
            <a:extLst>
              <a:ext uri="{FF2B5EF4-FFF2-40B4-BE49-F238E27FC236}">
                <a16:creationId xmlns:a16="http://schemas.microsoft.com/office/drawing/2014/main" id="{2CDAF42F-2416-4D2C-371D-B31C9F2CC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712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background with black text&#10;&#10;Description automatically generated">
            <a:extLst>
              <a:ext uri="{FF2B5EF4-FFF2-40B4-BE49-F238E27FC236}">
                <a16:creationId xmlns:a16="http://schemas.microsoft.com/office/drawing/2014/main" id="{8DFE0AF6-965B-6172-EBB1-65FC79F65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033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background with black text&#10;&#10;Description automatically generated">
            <a:extLst>
              <a:ext uri="{FF2B5EF4-FFF2-40B4-BE49-F238E27FC236}">
                <a16:creationId xmlns:a16="http://schemas.microsoft.com/office/drawing/2014/main" id="{A2FFB44A-7C25-1261-EFE8-F9633729B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627849" cy="710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937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background with black text&#10;&#10;Description automatically generated">
            <a:extLst>
              <a:ext uri="{FF2B5EF4-FFF2-40B4-BE49-F238E27FC236}">
                <a16:creationId xmlns:a16="http://schemas.microsoft.com/office/drawing/2014/main" id="{7C243C39-B995-5099-2FD1-38EBA7F06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232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background with black text&#10;&#10;Description automatically generated">
            <a:extLst>
              <a:ext uri="{FF2B5EF4-FFF2-40B4-BE49-F238E27FC236}">
                <a16:creationId xmlns:a16="http://schemas.microsoft.com/office/drawing/2014/main" id="{9BA35549-41B2-64EC-AE0B-D569D1FA7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336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background with black text&#10;&#10;Description automatically generated">
            <a:extLst>
              <a:ext uri="{FF2B5EF4-FFF2-40B4-BE49-F238E27FC236}">
                <a16:creationId xmlns:a16="http://schemas.microsoft.com/office/drawing/2014/main" id="{101E2CC0-754B-ADBA-ED70-4DAF563AF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077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background with black text&#10;&#10;Description automatically generated">
            <a:extLst>
              <a:ext uri="{FF2B5EF4-FFF2-40B4-BE49-F238E27FC236}">
                <a16:creationId xmlns:a16="http://schemas.microsoft.com/office/drawing/2014/main" id="{434AB088-9D4A-43F6-E020-180DD86CD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59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Macintosh PowerPoint</Application>
  <PresentationFormat>Widescreen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Tullos</dc:creator>
  <cp:lastModifiedBy>Matt Tullos</cp:lastModifiedBy>
  <cp:revision>1</cp:revision>
  <dcterms:created xsi:type="dcterms:W3CDTF">2024-02-17T15:57:49Z</dcterms:created>
  <dcterms:modified xsi:type="dcterms:W3CDTF">2024-02-17T16:03:28Z</dcterms:modified>
</cp:coreProperties>
</file>