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7"/>
    <p:restoredTop sz="96281"/>
  </p:normalViewPr>
  <p:slideViewPr>
    <p:cSldViewPr snapToGrid="0">
      <p:cViewPr varScale="1">
        <p:scale>
          <a:sx n="96" d="100"/>
          <a:sy n="96" d="100"/>
        </p:scale>
        <p:origin x="200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3E46-3D53-D056-C4C5-859E938F24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615375-D83C-F25B-9B26-6F2F2D210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EAF36-5D0D-06C0-709A-C00C26FB9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FE17C-59C2-F95E-3D69-93BCD65FA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94E48-D20B-8784-9ECD-1DA1371E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FD4F-5FBD-87E2-8D92-F93AE6694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B145A-DB1B-E976-CC58-A38DA9F9F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C0621-C3F4-8EEE-3F9B-6E2BF7E75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E1CF4-0DE3-AE06-C4AC-D8F709CF2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05E8B-82E4-D956-DD0D-4A4E59882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58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7F4BC-3391-6EF5-31E4-55C5B2F79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B3D74-A7D0-B2D2-7721-F1DDA0A1A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B152F-D3CE-E05B-0415-04D7A93D5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8874F-7F3F-D543-7AC2-3B54A2349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8FA15-96E5-59A3-C65F-1A352DAC7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46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8FEDC-2F16-D6FB-445F-A72122C3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AB71E-6CCB-ABC9-D48E-BF3545C81C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63FBE-D6CE-8201-EB0F-3A692E549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295C6-30C8-0878-2418-A26559F04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7B8D6-1A1B-0E50-1396-5578FFB1A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46E8EA-02DE-D748-8142-3A34FF90E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31D9C-CA5E-05E3-9AA0-21601239F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810A2-FD31-1B83-A9EB-C607D8954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AE9816-126C-9B92-DF59-9E5AD57E5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55031C-B86F-9EE2-9926-01CF20873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6061E4-D681-39EC-2F06-EC014F4A53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7A697A-88C0-BF5C-CD98-A328B284C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E7AC9B-E02A-5F58-5FCA-ED46A2DE6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B27DFB-26B6-BC10-DCA7-73DC5F599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0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F9274-5C62-B47F-DE63-0C889A8F4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80AA2C-542C-7204-5E03-DABA397B8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0A353C-3392-84D4-CA00-67EECD27C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3EBBEF-5027-C486-8AD8-7DDF249EE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70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BE267B-AB64-E9F0-4C9E-B2D292AF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518AA0-3F7A-BDBC-9D78-CA6E8049A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B130C-A389-09CD-041F-C01BCA527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32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5FE30-9E6B-29A6-9C5E-8B3B62328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C0766-6B3D-3FAC-0136-005D9EAE3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25EDB-C77D-0113-DAC5-C274B6948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F28D4-7013-F3D8-9C2D-A1BBEF83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EFCFC2-7CAE-38CD-B037-BCA35CEF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66E98F-7731-9F69-1325-F712080E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0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EDED0-0182-B465-9209-8C9FF3B90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0CDA45-17B2-25C6-4670-9BC26C7EC6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0A7E2-F44C-D145-EB01-8D66F39D5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D3E05-5ADC-97D2-3F81-F36E70066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C9FBE-9870-66DE-425C-5B3D0DCD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556BB-5168-7545-07FC-87CB41CCA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497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8069C-543C-0E07-0DAB-CC1068A0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3C587-3D93-2937-9F3B-CCDC050E6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6241D-2ED3-AA98-597A-86B130272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4D5A1-7E69-FF08-F41B-B78B6DFA4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4EBA8-FDC0-3D36-D700-B758D208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57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E3CA45-57DD-6692-938F-89811BAFC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B42A3C-222E-9E58-8125-D17962C9C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A5BD3-4CBB-510F-EE0E-93238CFA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6DC6-5EDD-6A2B-E11F-568DD6A09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25D9D-8C13-A929-E422-58FF47E14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7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5D1082-7028-36E9-58B1-A1E04BF51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E2252-8A6E-8BC2-49AC-BC16C239D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485F7-3640-C785-4172-934070144F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6D06B-A6DC-444D-B1C8-8F95074C1A59}" type="datetimeFigureOut">
              <a:rPr lang="en-US" smtClean="0"/>
              <a:t>2/18/24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C8DC6-EB72-5615-890F-ED49A79E1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2FE76-87FE-0858-2E10-5D8D5A0A78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E8CE8-89EC-5449-8DCB-BF547499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6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038FB018-5F54-76C4-6C03-2D9B5A0CD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44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462A588E-21A9-0019-4096-EEE76E9F4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2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artoon of a person&#10;&#10;Description automatically generated">
            <a:extLst>
              <a:ext uri="{FF2B5EF4-FFF2-40B4-BE49-F238E27FC236}">
                <a16:creationId xmlns:a16="http://schemas.microsoft.com/office/drawing/2014/main" id="{C81CF841-9A52-2402-81FD-9F24203A94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49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artoon of a person&#10;&#10;Description automatically generated">
            <a:extLst>
              <a:ext uri="{FF2B5EF4-FFF2-40B4-BE49-F238E27FC236}">
                <a16:creationId xmlns:a16="http://schemas.microsoft.com/office/drawing/2014/main" id="{97D20E8F-EBF9-07D9-A5FD-FCA98AB2CC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9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artoon of a person&#10;&#10;Description automatically generated">
            <a:extLst>
              <a:ext uri="{FF2B5EF4-FFF2-40B4-BE49-F238E27FC236}">
                <a16:creationId xmlns:a16="http://schemas.microsoft.com/office/drawing/2014/main" id="{77B1BF3B-08D8-97B8-2E56-69B5F287F9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83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tanding on a green background&#10;&#10;Description automatically generated">
            <a:extLst>
              <a:ext uri="{FF2B5EF4-FFF2-40B4-BE49-F238E27FC236}">
                <a16:creationId xmlns:a16="http://schemas.microsoft.com/office/drawing/2014/main" id="{9106A053-C3E9-E45D-2C78-2ADAB3AC01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3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heart in hands and a green background&#10;&#10;Description automatically generated">
            <a:extLst>
              <a:ext uri="{FF2B5EF4-FFF2-40B4-BE49-F238E27FC236}">
                <a16:creationId xmlns:a16="http://schemas.microsoft.com/office/drawing/2014/main" id="{6916876A-B0B7-17DF-95BF-F755CDA992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58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B0C5D5D1-507E-6229-69E0-56CAACE38B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87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FFCBE6DD-DDD7-AA54-F3DD-F4C2655BDF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89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16ADFCB5-8D75-7C33-587E-5E291DE93E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91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88619D18-0E2E-6BB8-C7A1-03572AD5D2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33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background with black text and red hearts&#10;&#10;Description automatically generated">
            <a:extLst>
              <a:ext uri="{FF2B5EF4-FFF2-40B4-BE49-F238E27FC236}">
                <a16:creationId xmlns:a16="http://schemas.microsoft.com/office/drawing/2014/main" id="{9F725C02-3594-1ED3-A081-CAA2CF86B4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76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11CEF2E-75FF-E6FF-F395-E736530243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57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sign with black text&#10;&#10;Description automatically generated">
            <a:extLst>
              <a:ext uri="{FF2B5EF4-FFF2-40B4-BE49-F238E27FC236}">
                <a16:creationId xmlns:a16="http://schemas.microsoft.com/office/drawing/2014/main" id="{F8C7CCD0-EA0C-E9B6-C9AD-A1AE5A373E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35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carrying a bag of money&#10;&#10;Description automatically generated">
            <a:extLst>
              <a:ext uri="{FF2B5EF4-FFF2-40B4-BE49-F238E27FC236}">
                <a16:creationId xmlns:a16="http://schemas.microsoft.com/office/drawing/2014/main" id="{141A9A8E-D178-A94D-C43B-78EA308C5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34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ign with black text&#10;&#10;Description automatically generated">
            <a:extLst>
              <a:ext uri="{FF2B5EF4-FFF2-40B4-BE49-F238E27FC236}">
                <a16:creationId xmlns:a16="http://schemas.microsoft.com/office/drawing/2014/main" id="{F105A042-AB0B-A9C3-1613-4E0342C25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99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929244E7-1F98-2006-D414-B08A56483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98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FE4BF233-C1F1-97E3-8189-331F30504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8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creen with black text&#10;&#10;Description automatically generated">
            <a:extLst>
              <a:ext uri="{FF2B5EF4-FFF2-40B4-BE49-F238E27FC236}">
                <a16:creationId xmlns:a16="http://schemas.microsoft.com/office/drawing/2014/main" id="{E998572A-7394-0F09-C75C-ADBC16177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20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quare with white dots&#10;&#10;Description automatically generated">
            <a:extLst>
              <a:ext uri="{FF2B5EF4-FFF2-40B4-BE49-F238E27FC236}">
                <a16:creationId xmlns:a16="http://schemas.microsoft.com/office/drawing/2014/main" id="{EEF0C3CC-95C3-590F-C80A-7D0C6B34D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73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Tullos</dc:creator>
  <cp:lastModifiedBy>Matt Tullos</cp:lastModifiedBy>
  <cp:revision>1</cp:revision>
  <dcterms:created xsi:type="dcterms:W3CDTF">2024-02-18T19:44:26Z</dcterms:created>
  <dcterms:modified xsi:type="dcterms:W3CDTF">2024-02-18T19:49:14Z</dcterms:modified>
</cp:coreProperties>
</file>